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1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302" r:id="rId10"/>
    <p:sldId id="303" r:id="rId11"/>
    <p:sldId id="304" r:id="rId12"/>
    <p:sldId id="265" r:id="rId13"/>
    <p:sldId id="281" r:id="rId14"/>
    <p:sldId id="278" r:id="rId15"/>
    <p:sldId id="266" r:id="rId16"/>
    <p:sldId id="267" r:id="rId17"/>
    <p:sldId id="268" r:id="rId18"/>
    <p:sldId id="270" r:id="rId19"/>
    <p:sldId id="269" r:id="rId20"/>
    <p:sldId id="259" r:id="rId21"/>
    <p:sldId id="277" r:id="rId22"/>
    <p:sldId id="276" r:id="rId23"/>
    <p:sldId id="258" r:id="rId24"/>
    <p:sldId id="271" r:id="rId25"/>
    <p:sldId id="260" r:id="rId26"/>
    <p:sldId id="262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1" r:id="rId36"/>
    <p:sldId id="306" r:id="rId37"/>
    <p:sldId id="305" r:id="rId38"/>
    <p:sldId id="300" r:id="rId39"/>
    <p:sldId id="285" r:id="rId40"/>
  </p:sldIdLst>
  <p:sldSz cx="9601200" cy="5400675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rme" panose="02000000000000000000" pitchFamily="2" charset="0"/>
      <p:regular r:id="rId48"/>
    </p:embeddedFont>
    <p:embeddedFont>
      <p:font typeface="Quicksand" panose="00000500000000000000" pitchFamily="2" charset="0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302"/>
            <p14:sldId id="303"/>
            <p14:sldId id="304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  <p14:sldId id="306"/>
            <p14:sldId id="305"/>
          </p14:sldIdLst>
        </p14:section>
        <p14:section name="finalização" id="{4AAF12CD-29E9-4708-9DB5-2F31FE63CD29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3EB"/>
    <a:srgbClr val="E3C9FF"/>
    <a:srgbClr val="8008FF"/>
    <a:srgbClr val="7030A0"/>
    <a:srgbClr val="8403E8"/>
    <a:srgbClr val="CFA3FF"/>
    <a:srgbClr val="4B009E"/>
    <a:srgbClr val="421C5E"/>
    <a:srgbClr val="AD57C5"/>
    <a:srgbClr val="73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5" autoAdjust="0"/>
    <p:restoredTop sz="96283" autoAdjust="0"/>
  </p:normalViewPr>
  <p:slideViewPr>
    <p:cSldViewPr snapToGrid="0">
      <p:cViewPr>
        <p:scale>
          <a:sx n="125" d="100"/>
          <a:sy n="125" d="100"/>
        </p:scale>
        <p:origin x="810" y="282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23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179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286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340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30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70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74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525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87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91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77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6632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134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709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524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6473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889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30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822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3077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372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56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25/04/2022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2.png"/><Relationship Id="rId5" Type="http://schemas.openxmlformats.org/officeDocument/2006/relationships/image" Target="../media/image62.png"/><Relationship Id="rId10" Type="http://schemas.microsoft.com/office/2007/relationships/hdphoto" Target="../media/hdphoto3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764213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67242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0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34" name="txt1-back">
            <a:extLst>
              <a:ext uri="{FF2B5EF4-FFF2-40B4-BE49-F238E27FC236}">
                <a16:creationId xmlns:a16="http://schemas.microsoft.com/office/drawing/2014/main" id="{67331B9A-0ADF-49D8-8555-F2D44BEEC810}"/>
              </a:ext>
            </a:extLst>
          </p:cNvPr>
          <p:cNvSpPr txBox="1"/>
          <p:nvPr/>
        </p:nvSpPr>
        <p:spPr>
          <a:xfrm>
            <a:off x="911207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21" name="txt1-front">
            <a:extLst>
              <a:ext uri="{FF2B5EF4-FFF2-40B4-BE49-F238E27FC236}">
                <a16:creationId xmlns:a16="http://schemas.microsoft.com/office/drawing/2014/main" id="{AD9A4FD9-C201-447A-9B6D-BE735A9A6072}"/>
              </a:ext>
            </a:extLst>
          </p:cNvPr>
          <p:cNvSpPr txBox="1"/>
          <p:nvPr/>
        </p:nvSpPr>
        <p:spPr>
          <a:xfrm>
            <a:off x="911206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35" name="txt2-back">
            <a:extLst>
              <a:ext uri="{FF2B5EF4-FFF2-40B4-BE49-F238E27FC236}">
                <a16:creationId xmlns:a16="http://schemas.microsoft.com/office/drawing/2014/main" id="{CD882182-3A0B-43ED-B655-D35047AE9EA6}"/>
              </a:ext>
            </a:extLst>
          </p:cNvPr>
          <p:cNvSpPr txBox="1"/>
          <p:nvPr/>
        </p:nvSpPr>
        <p:spPr>
          <a:xfrm>
            <a:off x="1538087" y="3239752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29" name="txt2-front">
            <a:extLst>
              <a:ext uri="{FF2B5EF4-FFF2-40B4-BE49-F238E27FC236}">
                <a16:creationId xmlns:a16="http://schemas.microsoft.com/office/drawing/2014/main" id="{D3F6EC86-0543-492C-862E-7D0505B793F2}"/>
              </a:ext>
            </a:extLst>
          </p:cNvPr>
          <p:cNvSpPr txBox="1"/>
          <p:nvPr/>
        </p:nvSpPr>
        <p:spPr>
          <a:xfrm>
            <a:off x="1538087" y="3233679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36" name="txt3-back">
            <a:extLst>
              <a:ext uri="{FF2B5EF4-FFF2-40B4-BE49-F238E27FC236}">
                <a16:creationId xmlns:a16="http://schemas.microsoft.com/office/drawing/2014/main" id="{B335BC9A-054C-4767-8335-244BDD08F51C}"/>
              </a:ext>
            </a:extLst>
          </p:cNvPr>
          <p:cNvSpPr txBox="1"/>
          <p:nvPr/>
        </p:nvSpPr>
        <p:spPr>
          <a:xfrm>
            <a:off x="4771799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9" name="txt3-front">
            <a:extLst>
              <a:ext uri="{FF2B5EF4-FFF2-40B4-BE49-F238E27FC236}">
                <a16:creationId xmlns:a16="http://schemas.microsoft.com/office/drawing/2014/main" id="{3E593764-0BFC-4440-9910-FC54E66C2CBF}"/>
              </a:ext>
            </a:extLst>
          </p:cNvPr>
          <p:cNvSpPr txBox="1"/>
          <p:nvPr/>
        </p:nvSpPr>
        <p:spPr>
          <a:xfrm>
            <a:off x="4771798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7" name="txt4-back">
            <a:extLst>
              <a:ext uri="{FF2B5EF4-FFF2-40B4-BE49-F238E27FC236}">
                <a16:creationId xmlns:a16="http://schemas.microsoft.com/office/drawing/2014/main" id="{99E1DFE3-5280-4E9A-AF40-16B551657528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sp>
        <p:nvSpPr>
          <p:cNvPr id="40" name="txt4-front">
            <a:extLst>
              <a:ext uri="{FF2B5EF4-FFF2-40B4-BE49-F238E27FC236}">
                <a16:creationId xmlns:a16="http://schemas.microsoft.com/office/drawing/2014/main" id="{7FEBEA89-44E1-4C1D-84DA-3B10C4513E59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cxnSp>
        <p:nvCxnSpPr>
          <p:cNvPr id="11" name="seta1">
            <a:extLst>
              <a:ext uri="{FF2B5EF4-FFF2-40B4-BE49-F238E27FC236}">
                <a16:creationId xmlns:a16="http://schemas.microsoft.com/office/drawing/2014/main" id="{7E0A2330-81F5-43F1-9513-123CA981B722}"/>
              </a:ext>
            </a:extLst>
          </p:cNvPr>
          <p:cNvCxnSpPr>
            <a:stCxn id="21" idx="2"/>
          </p:cNvCxnSpPr>
          <p:nvPr/>
        </p:nvCxnSpPr>
        <p:spPr>
          <a:xfrm>
            <a:off x="2535830" y="2274609"/>
            <a:ext cx="413554" cy="959070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eta2">
            <a:extLst>
              <a:ext uri="{FF2B5EF4-FFF2-40B4-BE49-F238E27FC236}">
                <a16:creationId xmlns:a16="http://schemas.microsoft.com/office/drawing/2014/main" id="{99CF643A-D2EB-4022-85A3-FD9E53449F10}"/>
              </a:ext>
            </a:extLst>
          </p:cNvPr>
          <p:cNvCxnSpPr>
            <a:stCxn id="29" idx="0"/>
            <a:endCxn id="39" idx="1"/>
          </p:cNvCxnSpPr>
          <p:nvPr/>
        </p:nvCxnSpPr>
        <p:spPr>
          <a:xfrm flipV="1">
            <a:off x="2949384" y="2003046"/>
            <a:ext cx="1822414" cy="1230633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eta3">
            <a:extLst>
              <a:ext uri="{FF2B5EF4-FFF2-40B4-BE49-F238E27FC236}">
                <a16:creationId xmlns:a16="http://schemas.microsoft.com/office/drawing/2014/main" id="{C8ADBDDA-5CFD-4C18-A591-E7682890D7F3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>
            <a:off x="4771798" y="2003046"/>
            <a:ext cx="1011144" cy="1971836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28E-6 -1.59906E-6 L 0.00248 -0.0041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-2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529E-6 -2.69841E-6 L 0.00298 -0.005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566E-6 -4.31511E-6 L 0.00347 -0.0032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-1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2.37507E-6 L 0.00215 -0.0044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0" y="-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9" grpId="0"/>
      <p:bldP spid="29" grpId="1"/>
      <p:bldP spid="39" grpId="0"/>
      <p:bldP spid="39" grpId="1"/>
      <p:bldP spid="40" grpId="0"/>
      <p:bldP spid="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2131750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305849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B97E93AC-AAED-4737-8A1A-62D43D7108D6}"/>
              </a:ext>
            </a:extLst>
          </p:cNvPr>
          <p:cNvSpPr txBox="1"/>
          <p:nvPr/>
        </p:nvSpPr>
        <p:spPr>
          <a:xfrm>
            <a:off x="3312129" y="626225"/>
            <a:ext cx="297648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monitor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amento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B0C01967-70F1-45A1-8171-F9572D5B7D0F}"/>
              </a:ext>
            </a:extLst>
          </p:cNvPr>
          <p:cNvSpPr txBox="1"/>
          <p:nvPr/>
        </p:nvSpPr>
        <p:spPr>
          <a:xfrm>
            <a:off x="561388" y="3318072"/>
            <a:ext cx="24485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temper</a:t>
            </a:r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atura</a:t>
            </a:r>
            <a:endParaRPr lang="en-US" sz="3000" b="1" dirty="0"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6FD70A33-DE47-4453-B08C-6419CADC6F17}"/>
              </a:ext>
            </a:extLst>
          </p:cNvPr>
          <p:cNvSpPr txBox="1"/>
          <p:nvPr/>
        </p:nvSpPr>
        <p:spPr>
          <a:xfrm>
            <a:off x="7245551" y="3312585"/>
            <a:ext cx="17942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umid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ade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cxnSp>
        <p:nvCxnSpPr>
          <p:cNvPr id="5" name="conect1">
            <a:extLst>
              <a:ext uri="{FF2B5EF4-FFF2-40B4-BE49-F238E27FC236}">
                <a16:creationId xmlns:a16="http://schemas.microsoft.com/office/drawing/2014/main" id="{9209402D-F92D-4FB3-8024-5CD27E304FE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224085" y="741782"/>
            <a:ext cx="2137849" cy="3014730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2">
            <a:extLst>
              <a:ext uri="{FF2B5EF4-FFF2-40B4-BE49-F238E27FC236}">
                <a16:creationId xmlns:a16="http://schemas.microsoft.com/office/drawing/2014/main" id="{72E21DB8-67AA-47A6-AB54-63EB42818AF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405347" y="575250"/>
            <a:ext cx="2132362" cy="3342308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3">
            <a:extLst>
              <a:ext uri="{FF2B5EF4-FFF2-40B4-BE49-F238E27FC236}">
                <a16:creationId xmlns:a16="http://schemas.microsoft.com/office/drawing/2014/main" id="{2D2A8E5E-ED3C-49AF-A0DF-62B62AA6D33F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 flipH="1" flipV="1">
            <a:off x="4961419" y="690808"/>
            <a:ext cx="5487" cy="6357038"/>
          </a:xfrm>
          <a:prstGeom prst="curvedConnector3">
            <a:avLst>
              <a:gd name="adj1" fmla="val -5971606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6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76E-6 -3.19224E-6 L 0.07523 0.0041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3" y="2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>
              <a:latin typeface="Quicksand" panose="00000500000000000000" pitchFamily="2" charset="0"/>
            </a:endParaRPr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77723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76158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1098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02592" y="4363215"/>
            <a:ext cx="2732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4046" flipV="1">
            <a:off x="2476971" y="2021134"/>
            <a:ext cx="589627" cy="668892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V="1">
            <a:off x="4219202" y="2422446"/>
            <a:ext cx="851265" cy="965703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137109" y="4375776"/>
            <a:ext cx="2030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72862" flipV="1">
            <a:off x="4627279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68102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30237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5071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815780" y="3978367"/>
            <a:ext cx="1969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32731" y="3898076"/>
            <a:ext cx="27738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decisões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404013">
            <a:off x="164628" y="185054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AB9EFF8-05FF-4999-A6D9-E3DBCE61B26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1027"/>
          <a:stretch/>
        </p:blipFill>
        <p:spPr>
          <a:xfrm>
            <a:off x="10591482" y="635488"/>
            <a:ext cx="4951223" cy="210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BF5181D-ECB2-4B4F-AA78-DBC9FAAB9E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673" b="17250"/>
          <a:stretch/>
        </p:blipFill>
        <p:spPr>
          <a:xfrm>
            <a:off x="21897118" y="2904040"/>
            <a:ext cx="4951223" cy="238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-5610143" y="1021395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8B909B-A41D-4388-A9CC-B11CF846F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027"/>
          <a:stretch/>
        </p:blipFill>
        <p:spPr>
          <a:xfrm>
            <a:off x="1092953" y="635488"/>
            <a:ext cx="4951223" cy="210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E921619-EF8A-4523-8D69-E47507CC26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673" b="17250"/>
          <a:stretch/>
        </p:blipFill>
        <p:spPr>
          <a:xfrm>
            <a:off x="3330789" y="2904040"/>
            <a:ext cx="4951223" cy="238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FA3C638-55FA-4281-8BC3-9615DF0E8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4703" y="1500944"/>
            <a:ext cx="3467619" cy="227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093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-5610143" y="1021395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sp>
        <p:nvSpPr>
          <p:cNvPr id="24" name="txt1-back">
            <a:extLst>
              <a:ext uri="{FF2B5EF4-FFF2-40B4-BE49-F238E27FC236}">
                <a16:creationId xmlns:a16="http://schemas.microsoft.com/office/drawing/2014/main" id="{CBD7FE05-B31D-4E70-A8AC-A051B15B5694}"/>
              </a:ext>
            </a:extLst>
          </p:cNvPr>
          <p:cNvSpPr txBox="1"/>
          <p:nvPr/>
        </p:nvSpPr>
        <p:spPr>
          <a:xfrm>
            <a:off x="2351453" y="556396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5" name="txt1-front">
            <a:extLst>
              <a:ext uri="{FF2B5EF4-FFF2-40B4-BE49-F238E27FC236}">
                <a16:creationId xmlns:a16="http://schemas.microsoft.com/office/drawing/2014/main" id="{0CC57ED6-6C26-4AB1-938D-77C304FB450C}"/>
              </a:ext>
            </a:extLst>
          </p:cNvPr>
          <p:cNvSpPr txBox="1"/>
          <p:nvPr/>
        </p:nvSpPr>
        <p:spPr>
          <a:xfrm>
            <a:off x="2399077" y="780558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1" name="txt2-back">
            <a:extLst>
              <a:ext uri="{FF2B5EF4-FFF2-40B4-BE49-F238E27FC236}">
                <a16:creationId xmlns:a16="http://schemas.microsoft.com/office/drawing/2014/main" id="{EDBD2979-6B70-4CFE-9EAA-BDDA47BCB3E5}"/>
              </a:ext>
            </a:extLst>
          </p:cNvPr>
          <p:cNvSpPr txBox="1"/>
          <p:nvPr/>
        </p:nvSpPr>
        <p:spPr>
          <a:xfrm>
            <a:off x="2351453" y="1218004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2" name="txt2-front">
            <a:extLst>
              <a:ext uri="{FF2B5EF4-FFF2-40B4-BE49-F238E27FC236}">
                <a16:creationId xmlns:a16="http://schemas.microsoft.com/office/drawing/2014/main" id="{03E0D905-DBF3-48E6-8451-D2130C0E32DF}"/>
              </a:ext>
            </a:extLst>
          </p:cNvPr>
          <p:cNvSpPr txBox="1"/>
          <p:nvPr/>
        </p:nvSpPr>
        <p:spPr>
          <a:xfrm>
            <a:off x="2399077" y="10047203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3" name="txt3-back">
            <a:extLst>
              <a:ext uri="{FF2B5EF4-FFF2-40B4-BE49-F238E27FC236}">
                <a16:creationId xmlns:a16="http://schemas.microsoft.com/office/drawing/2014/main" id="{2B1D6E81-7F6B-4C17-9C04-D623C108B563}"/>
              </a:ext>
            </a:extLst>
          </p:cNvPr>
          <p:cNvSpPr txBox="1"/>
          <p:nvPr/>
        </p:nvSpPr>
        <p:spPr>
          <a:xfrm>
            <a:off x="2326988" y="14756011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26" name="txt3-front">
            <a:extLst>
              <a:ext uri="{FF2B5EF4-FFF2-40B4-BE49-F238E27FC236}">
                <a16:creationId xmlns:a16="http://schemas.microsoft.com/office/drawing/2014/main" id="{A736122F-8765-4019-9EE0-D8B6E4EF0CD5}"/>
              </a:ext>
            </a:extLst>
          </p:cNvPr>
          <p:cNvSpPr txBox="1"/>
          <p:nvPr/>
        </p:nvSpPr>
        <p:spPr>
          <a:xfrm>
            <a:off x="2339010" y="17209684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8B909B-A41D-4388-A9CC-B11CF846F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027"/>
          <a:stretch/>
        </p:blipFill>
        <p:spPr>
          <a:xfrm>
            <a:off x="751435" y="1552383"/>
            <a:ext cx="2983747" cy="1268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E921619-EF8A-4523-8D69-E47507CC26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673" b="17250"/>
          <a:stretch/>
        </p:blipFill>
        <p:spPr>
          <a:xfrm>
            <a:off x="406514" y="3156269"/>
            <a:ext cx="2983747" cy="1434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FA3C638-55FA-4281-8BC3-9615DF0E8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7408" y="1552383"/>
            <a:ext cx="4602138" cy="302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704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5" y="178127"/>
            <a:ext cx="805191" cy="778339"/>
          </a:xfrm>
          <a:prstGeom prst="rect">
            <a:avLst/>
          </a:prstGeom>
        </p:spPr>
      </p:pic>
      <p:pic>
        <p:nvPicPr>
          <p:cNvPr id="15" name="!!img2">
            <a:extLst>
              <a:ext uri="{FF2B5EF4-FFF2-40B4-BE49-F238E27FC236}">
                <a16:creationId xmlns:a16="http://schemas.microsoft.com/office/drawing/2014/main" id="{251CC137-8B5A-4F7B-9334-A8444C09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4" y="178313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10" name="txt1-back">
            <a:extLst>
              <a:ext uri="{FF2B5EF4-FFF2-40B4-BE49-F238E27FC236}">
                <a16:creationId xmlns:a16="http://schemas.microsoft.com/office/drawing/2014/main" id="{0B74CC4F-ADB7-4C57-AFC7-90D5F9796FB0}"/>
              </a:ext>
            </a:extLst>
          </p:cNvPr>
          <p:cNvSpPr txBox="1"/>
          <p:nvPr/>
        </p:nvSpPr>
        <p:spPr>
          <a:xfrm>
            <a:off x="2351453" y="93527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11" name="txt1-front">
            <a:extLst>
              <a:ext uri="{FF2B5EF4-FFF2-40B4-BE49-F238E27FC236}">
                <a16:creationId xmlns:a16="http://schemas.microsoft.com/office/drawing/2014/main" id="{231FF28C-9F17-43BA-884D-DC0BD3BDC052}"/>
              </a:ext>
            </a:extLst>
          </p:cNvPr>
          <p:cNvSpPr txBox="1"/>
          <p:nvPr/>
        </p:nvSpPr>
        <p:spPr>
          <a:xfrm>
            <a:off x="2399077" y="907009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9" name="txt2-back">
            <a:extLst>
              <a:ext uri="{FF2B5EF4-FFF2-40B4-BE49-F238E27FC236}">
                <a16:creationId xmlns:a16="http://schemas.microsoft.com/office/drawing/2014/main" id="{385FF946-3897-4AE2-B1BF-B50CE58F1E13}"/>
              </a:ext>
            </a:extLst>
          </p:cNvPr>
          <p:cNvSpPr txBox="1"/>
          <p:nvPr/>
        </p:nvSpPr>
        <p:spPr>
          <a:xfrm>
            <a:off x="2351453" y="235679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2" name="txt2-front">
            <a:extLst>
              <a:ext uri="{FF2B5EF4-FFF2-40B4-BE49-F238E27FC236}">
                <a16:creationId xmlns:a16="http://schemas.microsoft.com/office/drawing/2014/main" id="{4D224603-AECB-4B3E-9BFD-A4EE97C5DAB5}"/>
              </a:ext>
            </a:extLst>
          </p:cNvPr>
          <p:cNvSpPr txBox="1"/>
          <p:nvPr/>
        </p:nvSpPr>
        <p:spPr>
          <a:xfrm>
            <a:off x="2399077" y="232852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3" name="txt3-back">
            <a:extLst>
              <a:ext uri="{FF2B5EF4-FFF2-40B4-BE49-F238E27FC236}">
                <a16:creationId xmlns:a16="http://schemas.microsoft.com/office/drawing/2014/main" id="{6600831C-2CCB-4905-93E8-48D4749A73ED}"/>
              </a:ext>
            </a:extLst>
          </p:cNvPr>
          <p:cNvSpPr txBox="1"/>
          <p:nvPr/>
        </p:nvSpPr>
        <p:spPr>
          <a:xfrm>
            <a:off x="2326988" y="3750043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4" name="txt3-front">
            <a:extLst>
              <a:ext uri="{FF2B5EF4-FFF2-40B4-BE49-F238E27FC236}">
                <a16:creationId xmlns:a16="http://schemas.microsoft.com/office/drawing/2014/main" id="{1814E9F9-17D1-4912-9F6F-E3989132E6F1}"/>
              </a:ext>
            </a:extLst>
          </p:cNvPr>
          <p:cNvSpPr txBox="1"/>
          <p:nvPr/>
        </p:nvSpPr>
        <p:spPr>
          <a:xfrm>
            <a:off x="2339010" y="3721773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6" name="back-form1">
            <a:extLst>
              <a:ext uri="{FF2B5EF4-FFF2-40B4-BE49-F238E27FC236}">
                <a16:creationId xmlns:a16="http://schemas.microsoft.com/office/drawing/2014/main" id="{9BCF3164-4A3F-485A-B396-A544D948E94B}"/>
              </a:ext>
            </a:extLst>
          </p:cNvPr>
          <p:cNvSpPr/>
          <p:nvPr/>
        </p:nvSpPr>
        <p:spPr>
          <a:xfrm>
            <a:off x="-2590447" y="-4119109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back-form2">
            <a:extLst>
              <a:ext uri="{FF2B5EF4-FFF2-40B4-BE49-F238E27FC236}">
                <a16:creationId xmlns:a16="http://schemas.microsoft.com/office/drawing/2014/main" id="{E14F5583-043A-4601-B1F9-7B71B4D9027A}"/>
              </a:ext>
            </a:extLst>
          </p:cNvPr>
          <p:cNvSpPr/>
          <p:nvPr/>
        </p:nvSpPr>
        <p:spPr>
          <a:xfrm>
            <a:off x="911207" y="55045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separador">
            <a:extLst>
              <a:ext uri="{FF2B5EF4-FFF2-40B4-BE49-F238E27FC236}">
                <a16:creationId xmlns:a16="http://schemas.microsoft.com/office/drawing/2014/main" id="{1425FDA8-5233-4528-BC59-958CDC0FE6A1}"/>
              </a:ext>
            </a:extLst>
          </p:cNvPr>
          <p:cNvCxnSpPr>
            <a:cxnSpLocks/>
          </p:cNvCxnSpPr>
          <p:nvPr/>
        </p:nvCxnSpPr>
        <p:spPr>
          <a:xfrm flipH="1">
            <a:off x="22007084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8A3BB9D-041E-40E3-820A-C270EA9452AB}"/>
              </a:ext>
            </a:extLst>
          </p:cNvPr>
          <p:cNvSpPr txBox="1"/>
          <p:nvPr/>
        </p:nvSpPr>
        <p:spPr>
          <a:xfrm rot="5996797">
            <a:off x="44549" y="-1164972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back-form1">
            <a:extLst>
              <a:ext uri="{FF2B5EF4-FFF2-40B4-BE49-F238E27FC236}">
                <a16:creationId xmlns:a16="http://schemas.microsoft.com/office/drawing/2014/main" id="{A105BB65-F559-497A-B814-889AF1D75470}"/>
              </a:ext>
            </a:extLst>
          </p:cNvPr>
          <p:cNvSpPr/>
          <p:nvPr/>
        </p:nvSpPr>
        <p:spPr>
          <a:xfrm rot="1772641">
            <a:off x="3948223" y="-713923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back-form2">
            <a:extLst>
              <a:ext uri="{FF2B5EF4-FFF2-40B4-BE49-F238E27FC236}">
                <a16:creationId xmlns:a16="http://schemas.microsoft.com/office/drawing/2014/main" id="{D5308F59-B402-430E-BAA8-E40C7581E35D}"/>
              </a:ext>
            </a:extLst>
          </p:cNvPr>
          <p:cNvSpPr/>
          <p:nvPr/>
        </p:nvSpPr>
        <p:spPr>
          <a:xfrm>
            <a:off x="-915747" y="54006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eparador">
            <a:extLst>
              <a:ext uri="{FF2B5EF4-FFF2-40B4-BE49-F238E27FC236}">
                <a16:creationId xmlns:a16="http://schemas.microsoft.com/office/drawing/2014/main" id="{56D05346-1D00-4FC0-AC39-E157D6EB933A}"/>
              </a:ext>
            </a:extLst>
          </p:cNvPr>
          <p:cNvCxnSpPr>
            <a:cxnSpLocks/>
          </p:cNvCxnSpPr>
          <p:nvPr/>
        </p:nvCxnSpPr>
        <p:spPr>
          <a:xfrm flipH="1">
            <a:off x="216459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614">
            <a:off x="6623828" y="1681138"/>
            <a:ext cx="2936134" cy="2806871"/>
          </a:xfrm>
          <a:prstGeom prst="rect">
            <a:avLst/>
          </a:prstGeom>
        </p:spPr>
      </p:pic>
      <p:pic>
        <p:nvPicPr>
          <p:cNvPr id="10" name="!!img2">
            <a:extLst>
              <a:ext uri="{FF2B5EF4-FFF2-40B4-BE49-F238E27FC236}">
                <a16:creationId xmlns:a16="http://schemas.microsoft.com/office/drawing/2014/main" id="{D0BB7067-A37C-4AA2-BF83-7E52ECC37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" b="42597"/>
          <a:stretch/>
        </p:blipFill>
        <p:spPr>
          <a:xfrm rot="2381933">
            <a:off x="7086931" y="1744161"/>
            <a:ext cx="2921837" cy="1611236"/>
          </a:xfrm>
          <a:prstGeom prst="rect">
            <a:avLst/>
          </a:prstGeom>
        </p:spPr>
      </p:pic>
      <p:sp>
        <p:nvSpPr>
          <p:cNvPr id="11" name="nomes">
            <a:extLst>
              <a:ext uri="{FF2B5EF4-FFF2-40B4-BE49-F238E27FC236}">
                <a16:creationId xmlns:a16="http://schemas.microsoft.com/office/drawing/2014/main" id="{3F1D3711-4B09-4955-9A0F-445FB09EF787}"/>
              </a:ext>
            </a:extLst>
          </p:cNvPr>
          <p:cNvSpPr txBox="1"/>
          <p:nvPr/>
        </p:nvSpPr>
        <p:spPr>
          <a:xfrm>
            <a:off x="982242" y="2022368"/>
            <a:ext cx="4834301" cy="30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eduarda.evangelista@sptech.school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fabio.ribeiro@sptech.school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gabriel.rocha@sptech.school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thiago.jesus@sptech.school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vitor.mcosta@sptech.school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wladimir.tinini@sptech.school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A104F853-6DD7-4724-BD87-99E4C7AB3C18}"/>
              </a:ext>
            </a:extLst>
          </p:cNvPr>
          <p:cNvSpPr txBox="1"/>
          <p:nvPr/>
        </p:nvSpPr>
        <p:spPr>
          <a:xfrm>
            <a:off x="333621" y="611762"/>
            <a:ext cx="5553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AGRADECEMOS PELA VOSSA ATENÇÃO!</a:t>
            </a:r>
          </a:p>
        </p:txBody>
      </p:sp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cxnSp>
        <p:nvCxnSpPr>
          <p:cNvPr id="5" name="downs_seta2">
            <a:extLst>
              <a:ext uri="{FF2B5EF4-FFF2-40B4-BE49-F238E27FC236}">
                <a16:creationId xmlns:a16="http://schemas.microsoft.com/office/drawing/2014/main" id="{5B76F3E3-8691-4875-A015-27F457CA7E3F}"/>
              </a:ext>
            </a:extLst>
          </p:cNvPr>
          <p:cNvCxnSpPr>
            <a:cxnSpLocks/>
          </p:cNvCxnSpPr>
          <p:nvPr/>
        </p:nvCxnSpPr>
        <p:spPr>
          <a:xfrm>
            <a:off x="535095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own_seta1">
            <a:extLst>
              <a:ext uri="{FF2B5EF4-FFF2-40B4-BE49-F238E27FC236}">
                <a16:creationId xmlns:a16="http://schemas.microsoft.com/office/drawing/2014/main" id="{50F34FE2-98BA-4855-87AF-0ECE0ED13E26}"/>
              </a:ext>
            </a:extLst>
          </p:cNvPr>
          <p:cNvCxnSpPr>
            <a:cxnSpLocks/>
          </p:cNvCxnSpPr>
          <p:nvPr/>
        </p:nvCxnSpPr>
        <p:spPr>
          <a:xfrm>
            <a:off x="423920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con_umidade" descr="Água com preenchimento sólido">
            <a:extLst>
              <a:ext uri="{FF2B5EF4-FFF2-40B4-BE49-F238E27FC236}">
                <a16:creationId xmlns:a16="http://schemas.microsoft.com/office/drawing/2014/main" id="{E2917953-3CBA-4E00-AFD4-655C14648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1818" y="2068148"/>
            <a:ext cx="1080000" cy="1080000"/>
          </a:xfrm>
          <a:prstGeom prst="rect">
            <a:avLst/>
          </a:prstGeom>
        </p:spPr>
      </p:pic>
      <p:pic>
        <p:nvPicPr>
          <p:cNvPr id="19" name="icon_temperatura" descr="Termômetro com preenchimento sólido">
            <a:extLst>
              <a:ext uri="{FF2B5EF4-FFF2-40B4-BE49-F238E27FC236}">
                <a16:creationId xmlns:a16="http://schemas.microsoft.com/office/drawing/2014/main" id="{206B80AB-5DE7-4A00-B99D-49F3B7D54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384" y="2068148"/>
            <a:ext cx="1080000" cy="1080000"/>
          </a:xfrm>
          <a:prstGeom prst="rect">
            <a:avLst/>
          </a:prstGeom>
        </p:spPr>
      </p:pic>
      <p:pic>
        <p:nvPicPr>
          <p:cNvPr id="20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0C004F7-9E0D-4282-94B8-41BB61C5D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9" y="1828668"/>
            <a:ext cx="1079999" cy="1080001"/>
          </a:xfrm>
          <a:prstGeom prst="rect">
            <a:avLst/>
          </a:prstGeom>
        </p:spPr>
      </p:pic>
      <p:cxnSp>
        <p:nvCxnSpPr>
          <p:cNvPr id="22" name="conect1">
            <a:extLst>
              <a:ext uri="{FF2B5EF4-FFF2-40B4-BE49-F238E27FC236}">
                <a16:creationId xmlns:a16="http://schemas.microsoft.com/office/drawing/2014/main" id="{B4CA955A-B814-4B6D-99EA-CA4214DCFB46}"/>
              </a:ext>
            </a:extLst>
          </p:cNvPr>
          <p:cNvCxnSpPr>
            <a:cxnSpLocks/>
          </p:cNvCxnSpPr>
          <p:nvPr/>
        </p:nvCxnSpPr>
        <p:spPr>
          <a:xfrm flipV="1">
            <a:off x="3238500" y="2376868"/>
            <a:ext cx="939346" cy="82714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2">
            <a:extLst>
              <a:ext uri="{FF2B5EF4-FFF2-40B4-BE49-F238E27FC236}">
                <a16:creationId xmlns:a16="http://schemas.microsoft.com/office/drawing/2014/main" id="{2972A09F-78B8-49F2-A68B-955565048CC5}"/>
              </a:ext>
            </a:extLst>
          </p:cNvPr>
          <p:cNvCxnSpPr>
            <a:cxnSpLocks/>
          </p:cNvCxnSpPr>
          <p:nvPr/>
        </p:nvCxnSpPr>
        <p:spPr>
          <a:xfrm flipH="1" flipV="1">
            <a:off x="5433060" y="2375884"/>
            <a:ext cx="952500" cy="83698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con_camisa_red" descr="Camisa com preenchimento sólido">
            <a:extLst>
              <a:ext uri="{FF2B5EF4-FFF2-40B4-BE49-F238E27FC236}">
                <a16:creationId xmlns:a16="http://schemas.microsoft.com/office/drawing/2014/main" id="{D0E68D00-1C54-4EF5-98F3-6336E97F9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4986" y="2167771"/>
            <a:ext cx="1080000" cy="1080000"/>
          </a:xfrm>
          <a:prstGeom prst="rect">
            <a:avLst/>
          </a:prstGeom>
        </p:spPr>
      </p:pic>
      <p:pic>
        <p:nvPicPr>
          <p:cNvPr id="31" name="icon_camisa" descr="Camisa com preenchimento sólido">
            <a:extLst>
              <a:ext uri="{FF2B5EF4-FFF2-40B4-BE49-F238E27FC236}">
                <a16:creationId xmlns:a16="http://schemas.microsoft.com/office/drawing/2014/main" id="{44B15B0A-D609-403A-8B67-86F1FF2281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5083" y="2167771"/>
            <a:ext cx="1080000" cy="1080000"/>
          </a:xfrm>
          <a:prstGeom prst="rect">
            <a:avLst/>
          </a:prstGeom>
        </p:spPr>
      </p:pic>
      <p:sp>
        <p:nvSpPr>
          <p:cNvPr id="50" name="txt1-back">
            <a:extLst>
              <a:ext uri="{FF2B5EF4-FFF2-40B4-BE49-F238E27FC236}">
                <a16:creationId xmlns:a16="http://schemas.microsoft.com/office/drawing/2014/main" id="{29DAAB32-7629-4118-94B1-84A2316A1554}"/>
              </a:ext>
            </a:extLst>
          </p:cNvPr>
          <p:cNvSpPr txBox="1"/>
          <p:nvPr/>
        </p:nvSpPr>
        <p:spPr>
          <a:xfrm>
            <a:off x="911207" y="5653843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51" name="txt2-back">
            <a:extLst>
              <a:ext uri="{FF2B5EF4-FFF2-40B4-BE49-F238E27FC236}">
                <a16:creationId xmlns:a16="http://schemas.microsoft.com/office/drawing/2014/main" id="{631E90B8-69B0-4B33-863F-F36C076D0C3C}"/>
              </a:ext>
            </a:extLst>
          </p:cNvPr>
          <p:cNvSpPr txBox="1"/>
          <p:nvPr/>
        </p:nvSpPr>
        <p:spPr>
          <a:xfrm>
            <a:off x="1538087" y="7547364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52" name="txt3-back">
            <a:extLst>
              <a:ext uri="{FF2B5EF4-FFF2-40B4-BE49-F238E27FC236}">
                <a16:creationId xmlns:a16="http://schemas.microsoft.com/office/drawing/2014/main" id="{D9EBCABD-264E-4F46-8F73-3549DFFBF500}"/>
              </a:ext>
            </a:extLst>
          </p:cNvPr>
          <p:cNvSpPr txBox="1"/>
          <p:nvPr/>
        </p:nvSpPr>
        <p:spPr>
          <a:xfrm>
            <a:off x="4771799" y="9347800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53" name="txt4-back">
            <a:extLst>
              <a:ext uri="{FF2B5EF4-FFF2-40B4-BE49-F238E27FC236}">
                <a16:creationId xmlns:a16="http://schemas.microsoft.com/office/drawing/2014/main" id="{041AEB4D-3E1F-4036-9834-DA5FAACFB484}"/>
              </a:ext>
            </a:extLst>
          </p:cNvPr>
          <p:cNvSpPr txBox="1"/>
          <p:nvPr/>
        </p:nvSpPr>
        <p:spPr>
          <a:xfrm>
            <a:off x="5909310" y="10991075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</p:spTree>
    <p:extLst>
      <p:ext uri="{BB962C8B-B14F-4D97-AF65-F5344CB8AC3E}">
        <p14:creationId xmlns:p14="http://schemas.microsoft.com/office/powerpoint/2010/main" val="2440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8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2184</TotalTime>
  <Words>574</Words>
  <Application>Microsoft Office PowerPoint</Application>
  <PresentationFormat>Personalizar</PresentationFormat>
  <Paragraphs>273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Quicksand</vt:lpstr>
      <vt:lpstr>Calibri</vt:lpstr>
      <vt:lpstr>Arial</vt:lpstr>
      <vt:lpstr>Wingdings</vt:lpstr>
      <vt:lpstr>Carme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32</cp:revision>
  <dcterms:created xsi:type="dcterms:W3CDTF">2022-04-11T01:16:58Z</dcterms:created>
  <dcterms:modified xsi:type="dcterms:W3CDTF">2022-04-25T19:43:17Z</dcterms:modified>
</cp:coreProperties>
</file>